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8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2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7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45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47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95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53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71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7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3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7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3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0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7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5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9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DACB64-F088-4579-91A7-3F2D861F7426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93B1BE-7EE1-4197-BFBE-DFDEFB67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4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CCE9-9E04-44CF-8B61-B86F466B3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640" y="0"/>
            <a:ext cx="5471160" cy="947420"/>
          </a:xfrm>
        </p:spPr>
        <p:txBody>
          <a:bodyPr>
            <a:normAutofit fontScale="90000"/>
          </a:bodyPr>
          <a:lstStyle/>
          <a:p>
            <a:r>
              <a:rPr lang="ro-RO" dirty="0"/>
              <a:t>Cutie Roboti</a:t>
            </a:r>
            <a:r>
              <a:rPr lang="en-US" dirty="0" err="1"/>
              <a:t>zat</a:t>
            </a:r>
            <a:r>
              <a:rPr lang="ro-RO" dirty="0"/>
              <a:t>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69312-7DA7-49F2-B399-F3D13D8B1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480310"/>
            <a:ext cx="5715000" cy="3238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449D8B-BC5E-4DF8-BDF1-63D4CA11DBE3}"/>
              </a:ext>
            </a:extLst>
          </p:cNvPr>
          <p:cNvSpPr txBox="1">
            <a:spLocks/>
          </p:cNvSpPr>
          <p:nvPr/>
        </p:nvSpPr>
        <p:spPr>
          <a:xfrm>
            <a:off x="6720840" y="1336040"/>
            <a:ext cx="5471160" cy="9474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Jugariu</a:t>
            </a:r>
            <a:r>
              <a:rPr lang="en-US" dirty="0"/>
              <a:t> Mattias-Marian</a:t>
            </a:r>
          </a:p>
          <a:p>
            <a:r>
              <a:rPr lang="en-US" dirty="0"/>
              <a:t>Vlad Radu </a:t>
            </a:r>
            <a:r>
              <a:rPr lang="en-US" dirty="0" err="1"/>
              <a:t>Vl</a:t>
            </a:r>
            <a:r>
              <a:rPr lang="ro-RO" dirty="0"/>
              <a:t>ăduţ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7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3F1EEF-5D5D-7E0B-A545-B73AE721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1"/>
            <a:ext cx="4775200" cy="806824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CONTROLUL MASINII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56556-6C0A-D86B-15B3-887C551605D0}"/>
              </a:ext>
            </a:extLst>
          </p:cNvPr>
          <p:cNvSpPr txBox="1"/>
          <p:nvPr/>
        </p:nvSpPr>
        <p:spPr>
          <a:xfrm>
            <a:off x="2400300" y="2044700"/>
            <a:ext cx="854710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Masina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pornita</a:t>
            </a:r>
            <a:r>
              <a:rPr lang="en-US" sz="2000" dirty="0"/>
              <a:t> la </a:t>
            </a:r>
            <a:r>
              <a:rPr lang="en-US" sz="2000" dirty="0" err="1"/>
              <a:t>apasarea</a:t>
            </a:r>
            <a:r>
              <a:rPr lang="en-US" sz="2000" dirty="0"/>
              <a:t> </a:t>
            </a:r>
            <a:r>
              <a:rPr lang="en-US" sz="2000" dirty="0" err="1"/>
              <a:t>butonului</a:t>
            </a:r>
            <a:r>
              <a:rPr lang="en-US" sz="2000" dirty="0"/>
              <a:t> </a:t>
            </a:r>
            <a:r>
              <a:rPr lang="en-US" sz="2000" dirty="0" err="1"/>
              <a:t>aflat</a:t>
            </a:r>
            <a:r>
              <a:rPr lang="en-US" sz="2000" dirty="0"/>
              <a:t> pe </a:t>
            </a:r>
            <a:r>
              <a:rPr lang="en-US" sz="2000" dirty="0" err="1"/>
              <a:t>carcasa</a:t>
            </a:r>
            <a:r>
              <a:rPr lang="en-US" sz="2000" dirty="0"/>
              <a:t> </a:t>
            </a:r>
            <a:r>
              <a:rPr lang="en-US" sz="2000" dirty="0" err="1"/>
              <a:t>laterala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err="1"/>
              <a:t>Masina</a:t>
            </a:r>
            <a:r>
              <a:rPr lang="en-US" sz="2000" dirty="0"/>
              <a:t> </a:t>
            </a:r>
            <a:r>
              <a:rPr lang="en-US" sz="2000" dirty="0" err="1"/>
              <a:t>primeste</a:t>
            </a:r>
            <a:r>
              <a:rPr lang="en-US" sz="2000" dirty="0"/>
              <a:t> de la </a:t>
            </a:r>
            <a:r>
              <a:rPr lang="en-US" sz="2000" dirty="0" err="1"/>
              <a:t>utilizator,cu</a:t>
            </a:r>
            <a:r>
              <a:rPr lang="en-US" sz="2000" dirty="0"/>
              <a:t> </a:t>
            </a:r>
            <a:r>
              <a:rPr lang="en-US" sz="2000" dirty="0" err="1"/>
              <a:t>ajutorul</a:t>
            </a:r>
            <a:r>
              <a:rPr lang="en-US" sz="2000" dirty="0"/>
              <a:t> </a:t>
            </a:r>
            <a:r>
              <a:rPr lang="en-US" sz="2000" dirty="0" err="1"/>
              <a:t>trasnimtatotului</a:t>
            </a:r>
            <a:r>
              <a:rPr lang="en-US" sz="2000" dirty="0"/>
              <a:t> Bluetooth, </a:t>
            </a:r>
            <a:r>
              <a:rPr lang="en-US" sz="2000" dirty="0" err="1"/>
              <a:t>comanda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urmeaza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fie </a:t>
            </a:r>
            <a:r>
              <a:rPr lang="en-US" sz="2000" dirty="0" err="1"/>
              <a:t>executata</a:t>
            </a:r>
            <a:r>
              <a:rPr lang="en-US" sz="2000" dirty="0"/>
              <a:t> sub forma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caracter</a:t>
            </a:r>
            <a:r>
              <a:rPr lang="en-US" sz="2000" dirty="0"/>
              <a:t>. </a:t>
            </a:r>
            <a:r>
              <a:rPr lang="en-US" sz="2000" dirty="0" err="1"/>
              <a:t>Aceste</a:t>
            </a:r>
            <a:r>
              <a:rPr lang="en-US" sz="2000" dirty="0"/>
              <a:t> </a:t>
            </a:r>
            <a:r>
              <a:rPr lang="en-US" sz="2000" dirty="0" err="1"/>
              <a:t>comenzi</a:t>
            </a:r>
            <a:r>
              <a:rPr lang="en-US" sz="2000" dirty="0"/>
              <a:t> </a:t>
            </a:r>
            <a:r>
              <a:rPr lang="en-US" sz="2000" dirty="0" err="1"/>
              <a:t>influenteaza</a:t>
            </a:r>
            <a:r>
              <a:rPr lang="en-US" sz="2000" dirty="0"/>
              <a:t> </a:t>
            </a:r>
            <a:r>
              <a:rPr lang="en-US" sz="2000" dirty="0" err="1"/>
              <a:t>treapta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directia</a:t>
            </a:r>
            <a:r>
              <a:rPr lang="en-US" sz="2000" dirty="0"/>
              <a:t> </a:t>
            </a:r>
            <a:r>
              <a:rPr lang="en-US" sz="2000" dirty="0" err="1"/>
              <a:t>masinii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starea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viteza</a:t>
            </a:r>
            <a:r>
              <a:rPr lang="en-US" sz="2000" dirty="0"/>
              <a:t> </a:t>
            </a:r>
            <a:r>
              <a:rPr lang="en-US" sz="2000" dirty="0" err="1"/>
              <a:t>motorului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76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DC344AE-869B-8AC7-0B5A-1B3A7E75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017" y="1"/>
            <a:ext cx="4028983" cy="806824"/>
          </a:xfrm>
        </p:spPr>
        <p:txBody>
          <a:bodyPr/>
          <a:lstStyle/>
          <a:p>
            <a:r>
              <a:rPr lang="en-US" dirty="0"/>
              <a:t>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57551-2380-0D42-D8DE-659A839E346D}"/>
              </a:ext>
            </a:extLst>
          </p:cNvPr>
          <p:cNvSpPr txBox="1"/>
          <p:nvPr/>
        </p:nvSpPr>
        <p:spPr>
          <a:xfrm>
            <a:off x="1955800" y="1549400"/>
            <a:ext cx="922020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Exista</a:t>
            </a:r>
            <a:r>
              <a:rPr lang="en-US" sz="2000" dirty="0"/>
              <a:t> 4 led </a:t>
            </a:r>
            <a:r>
              <a:rPr lang="en-US" sz="2000" dirty="0" err="1"/>
              <a:t>uri</a:t>
            </a:r>
            <a:r>
              <a:rPr lang="en-US" sz="2000" dirty="0"/>
              <a:t> de stare: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LED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arata</a:t>
            </a:r>
            <a:r>
              <a:rPr lang="en-US" sz="2000" dirty="0"/>
              <a:t> </a:t>
            </a:r>
            <a:r>
              <a:rPr lang="en-US" sz="2000" dirty="0" err="1"/>
              <a:t>daca</a:t>
            </a:r>
            <a:r>
              <a:rPr lang="en-US" sz="2000" dirty="0"/>
              <a:t> </a:t>
            </a:r>
            <a:r>
              <a:rPr lang="en-US" sz="2000" dirty="0" err="1"/>
              <a:t>masina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pornita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3 LED-</a:t>
            </a:r>
            <a:r>
              <a:rPr lang="en-US" sz="2000" dirty="0" err="1"/>
              <a:t>uri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afisa</a:t>
            </a:r>
            <a:r>
              <a:rPr lang="en-US" sz="2000" dirty="0"/>
              <a:t> </a:t>
            </a:r>
            <a:r>
              <a:rPr lang="en-US" sz="2000" dirty="0" err="1"/>
              <a:t>daca</a:t>
            </a:r>
            <a:r>
              <a:rPr lang="en-US" sz="2000" dirty="0"/>
              <a:t> </a:t>
            </a:r>
            <a:r>
              <a:rPr lang="en-US" sz="2000" dirty="0" err="1"/>
              <a:t>masina</a:t>
            </a:r>
            <a:r>
              <a:rPr lang="en-US" sz="2000" dirty="0"/>
              <a:t> se </a:t>
            </a:r>
            <a:r>
              <a:rPr lang="en-US" sz="2000" dirty="0" err="1"/>
              <a:t>afla</a:t>
            </a:r>
            <a:r>
              <a:rPr lang="en-US" sz="2000" dirty="0"/>
              <a:t> in Drive/Neutral/Reverse </a:t>
            </a:r>
            <a:r>
              <a:rPr lang="en-US" sz="2000" dirty="0" err="1"/>
              <a:t>fiind</a:t>
            </a:r>
            <a:r>
              <a:rPr lang="en-US" sz="2000" dirty="0"/>
              <a:t> functional </a:t>
            </a:r>
            <a:r>
              <a:rPr lang="en-US" sz="2000" dirty="0" err="1"/>
              <a:t>doar</a:t>
            </a:r>
            <a:r>
              <a:rPr lang="en-US" sz="2000" dirty="0"/>
              <a:t> </a:t>
            </a:r>
            <a:r>
              <a:rPr lang="en-US" sz="2000" dirty="0" err="1"/>
              <a:t>unul</a:t>
            </a:r>
            <a:r>
              <a:rPr lang="en-US" sz="2000" dirty="0"/>
              <a:t> din </a:t>
            </a:r>
            <a:r>
              <a:rPr lang="en-US" sz="2000" dirty="0" err="1"/>
              <a:t>ele</a:t>
            </a:r>
            <a:r>
              <a:rPr lang="en-US" sz="2000" dirty="0"/>
              <a:t> in </a:t>
            </a:r>
            <a:r>
              <a:rPr lang="en-US" sz="2000" dirty="0" err="1"/>
              <a:t>orice</a:t>
            </a:r>
            <a:r>
              <a:rPr lang="en-US" sz="2000" dirty="0"/>
              <a:t> moment.</a:t>
            </a:r>
          </a:p>
        </p:txBody>
      </p:sp>
    </p:spTree>
    <p:extLst>
      <p:ext uri="{BB962C8B-B14F-4D97-AF65-F5344CB8AC3E}">
        <p14:creationId xmlns:p14="http://schemas.microsoft.com/office/powerpoint/2010/main" val="1055806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854CC-162A-1FE5-8B30-9F2C6DF5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017" y="1"/>
            <a:ext cx="4028983" cy="806824"/>
          </a:xfrm>
        </p:spPr>
        <p:txBody>
          <a:bodyPr/>
          <a:lstStyle/>
          <a:p>
            <a:r>
              <a:rPr lang="en-US" dirty="0"/>
              <a:t>TRANSMISIE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B0B7F-0C81-56B7-6FCF-7E13C2AC4F15}"/>
              </a:ext>
            </a:extLst>
          </p:cNvPr>
          <p:cNvSpPr txBox="1"/>
          <p:nvPr/>
        </p:nvSpPr>
        <p:spPr>
          <a:xfrm>
            <a:off x="1574800" y="1879599"/>
            <a:ext cx="61087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Transimisia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actionata</a:t>
            </a:r>
            <a:r>
              <a:rPr lang="en-US" sz="2000" dirty="0"/>
              <a:t> de 3 servo </a:t>
            </a:r>
            <a:r>
              <a:rPr lang="en-US" sz="2000" dirty="0" err="1"/>
              <a:t>uri</a:t>
            </a:r>
            <a:r>
              <a:rPr lang="en-US" sz="2000" dirty="0"/>
              <a:t> care </a:t>
            </a:r>
            <a:r>
              <a:rPr lang="en-US" sz="2000" dirty="0" err="1"/>
              <a:t>controleaza</a:t>
            </a:r>
            <a:r>
              <a:rPr lang="en-US" sz="2000" dirty="0"/>
              <a:t> </a:t>
            </a:r>
            <a:r>
              <a:rPr lang="en-US" sz="2000" dirty="0" err="1"/>
              <a:t>daca</a:t>
            </a:r>
            <a:r>
              <a:rPr lang="en-US" sz="2000" dirty="0"/>
              <a:t> </a:t>
            </a:r>
            <a:r>
              <a:rPr lang="en-US" sz="2000" dirty="0" err="1"/>
              <a:t>masina</a:t>
            </a:r>
            <a:r>
              <a:rPr lang="en-US" sz="2000" dirty="0"/>
              <a:t> se </a:t>
            </a:r>
            <a:r>
              <a:rPr lang="en-US" sz="2000" dirty="0" err="1"/>
              <a:t>afla</a:t>
            </a:r>
            <a:r>
              <a:rPr lang="en-US" sz="2000" dirty="0"/>
              <a:t> in </a:t>
            </a:r>
            <a:r>
              <a:rPr lang="en-US" sz="2000" dirty="0" err="1"/>
              <a:t>vitezele</a:t>
            </a:r>
            <a:r>
              <a:rPr lang="en-US" sz="2000" dirty="0"/>
              <a:t> 1-4,reverse </a:t>
            </a:r>
            <a:r>
              <a:rPr lang="en-US" sz="2000" dirty="0" err="1"/>
              <a:t>sau</a:t>
            </a:r>
            <a:r>
              <a:rPr lang="en-US" sz="2000" dirty="0"/>
              <a:t> neutral. Cu </a:t>
            </a:r>
            <a:r>
              <a:rPr lang="en-US" sz="2000" dirty="0" err="1"/>
              <a:t>ajutorul</a:t>
            </a:r>
            <a:r>
              <a:rPr lang="en-US" sz="2000" dirty="0"/>
              <a:t> </a:t>
            </a:r>
            <a:r>
              <a:rPr lang="en-US" sz="2000" dirty="0" err="1"/>
              <a:t>functiei</a:t>
            </a:r>
            <a:r>
              <a:rPr lang="en-US" sz="2000" dirty="0"/>
              <a:t> Gearbox() </a:t>
            </a:r>
            <a:r>
              <a:rPr lang="en-US" sz="2000" dirty="0" err="1"/>
              <a:t>masina</a:t>
            </a:r>
            <a:r>
              <a:rPr lang="en-US" sz="2000" dirty="0"/>
              <a:t> </a:t>
            </a:r>
            <a:r>
              <a:rPr lang="en-US" sz="2000" dirty="0" err="1"/>
              <a:t>citeste</a:t>
            </a:r>
            <a:r>
              <a:rPr lang="en-US" sz="2000" dirty="0"/>
              <a:t> </a:t>
            </a:r>
            <a:r>
              <a:rPr lang="en-US" sz="2000" dirty="0" err="1"/>
              <a:t>viteza</a:t>
            </a:r>
            <a:r>
              <a:rPr lang="en-US" sz="2000" dirty="0"/>
              <a:t> </a:t>
            </a:r>
            <a:r>
              <a:rPr lang="en-US" sz="2000" dirty="0" err="1"/>
              <a:t>dorita</a:t>
            </a:r>
            <a:r>
              <a:rPr lang="en-US" sz="2000" dirty="0"/>
              <a:t> de </a:t>
            </a:r>
            <a:r>
              <a:rPr lang="en-US" sz="2000" dirty="0" err="1"/>
              <a:t>catre</a:t>
            </a:r>
            <a:r>
              <a:rPr lang="en-US" sz="2000" dirty="0"/>
              <a:t> </a:t>
            </a:r>
            <a:r>
              <a:rPr lang="en-US" sz="2000" dirty="0" err="1"/>
              <a:t>utilizator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cu </a:t>
            </a:r>
            <a:r>
              <a:rPr lang="en-US" sz="2000" dirty="0" err="1"/>
              <a:t>ajutorul</a:t>
            </a:r>
            <a:r>
              <a:rPr lang="en-US" sz="2000" dirty="0"/>
              <a:t> </a:t>
            </a:r>
            <a:r>
              <a:rPr lang="en-US" sz="2000" dirty="0" err="1"/>
              <a:t>functiei</a:t>
            </a:r>
            <a:r>
              <a:rPr lang="en-US" sz="2000" dirty="0"/>
              <a:t> </a:t>
            </a:r>
            <a:r>
              <a:rPr lang="en-US" sz="2000" dirty="0" err="1"/>
              <a:t>safe_to_change</a:t>
            </a:r>
            <a:r>
              <a:rPr lang="en-US" sz="2000" dirty="0"/>
              <a:t>() </a:t>
            </a:r>
            <a:r>
              <a:rPr lang="en-US" sz="2000" dirty="0" err="1"/>
              <a:t>verifica</a:t>
            </a:r>
            <a:r>
              <a:rPr lang="en-US" sz="2000" dirty="0"/>
              <a:t> </a:t>
            </a:r>
            <a:r>
              <a:rPr lang="en-US" sz="2000" dirty="0" err="1"/>
              <a:t>daca</a:t>
            </a:r>
            <a:r>
              <a:rPr lang="en-US" sz="2000" dirty="0"/>
              <a:t> se </a:t>
            </a:r>
            <a:r>
              <a:rPr lang="en-US" sz="2000" dirty="0" err="1"/>
              <a:t>poate</a:t>
            </a:r>
            <a:r>
              <a:rPr lang="en-US" sz="2000" dirty="0"/>
              <a:t> face </a:t>
            </a:r>
            <a:r>
              <a:rPr lang="en-US" sz="2000" dirty="0" err="1"/>
              <a:t>schimbarea</a:t>
            </a:r>
            <a:r>
              <a:rPr lang="en-US" sz="2000" dirty="0"/>
              <a:t> in </a:t>
            </a:r>
            <a:r>
              <a:rPr lang="en-US" sz="2000" dirty="0" err="1"/>
              <a:t>conditii</a:t>
            </a:r>
            <a:r>
              <a:rPr lang="en-US" sz="2000" dirty="0"/>
              <a:t> optime (</a:t>
            </a:r>
            <a:r>
              <a:rPr lang="en-US" sz="2000" dirty="0" err="1"/>
              <a:t>masina</a:t>
            </a:r>
            <a:r>
              <a:rPr lang="en-US" sz="2000" dirty="0"/>
              <a:t> se </a:t>
            </a:r>
            <a:r>
              <a:rPr lang="en-US" sz="2000" dirty="0" err="1"/>
              <a:t>afla</a:t>
            </a:r>
            <a:r>
              <a:rPr lang="en-US" sz="2000" dirty="0"/>
              <a:t> in neutral) </a:t>
            </a:r>
            <a:r>
              <a:rPr lang="en-US" sz="2000" dirty="0" err="1"/>
              <a:t>inainte</a:t>
            </a:r>
            <a:r>
              <a:rPr lang="en-US" sz="2000" dirty="0"/>
              <a:t> de </a:t>
            </a:r>
            <a:r>
              <a:rPr lang="en-US" sz="2000" dirty="0" err="1"/>
              <a:t>orice</a:t>
            </a:r>
            <a:r>
              <a:rPr lang="en-US" sz="2000" dirty="0"/>
              <a:t> </a:t>
            </a:r>
            <a:r>
              <a:rPr lang="en-US" sz="2000" dirty="0" err="1"/>
              <a:t>schimbare</a:t>
            </a:r>
            <a:endParaRPr lang="en-US" sz="2000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5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FFDB64-B867-ADE6-949D-CBAF56C2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017" y="1"/>
            <a:ext cx="4028983" cy="806824"/>
          </a:xfrm>
        </p:spPr>
        <p:txBody>
          <a:bodyPr/>
          <a:lstStyle/>
          <a:p>
            <a:r>
              <a:rPr lang="en-US" dirty="0"/>
              <a:t>DIRECTIE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03E2A-BD39-0B08-079E-853FCDBF51CF}"/>
              </a:ext>
            </a:extLst>
          </p:cNvPr>
          <p:cNvSpPr txBox="1"/>
          <p:nvPr/>
        </p:nvSpPr>
        <p:spPr>
          <a:xfrm>
            <a:off x="1663700" y="1460500"/>
            <a:ext cx="715010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Actionata</a:t>
            </a:r>
            <a:r>
              <a:rPr lang="en-US" sz="2000" dirty="0"/>
              <a:t> de un servo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Mijlocul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la 90 de </a:t>
            </a:r>
            <a:r>
              <a:rPr lang="en-US" sz="2000" dirty="0" err="1"/>
              <a:t>grade,stanga</a:t>
            </a:r>
            <a:r>
              <a:rPr lang="en-US" sz="2000" dirty="0"/>
              <a:t> la 180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dreapta</a:t>
            </a:r>
            <a:r>
              <a:rPr lang="en-US" sz="2000" dirty="0"/>
              <a:t> la 0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Este </a:t>
            </a:r>
            <a:r>
              <a:rPr lang="en-US" sz="2000" dirty="0" err="1"/>
              <a:t>controlata</a:t>
            </a:r>
            <a:r>
              <a:rPr lang="en-US" sz="2000" dirty="0"/>
              <a:t> cu </a:t>
            </a:r>
            <a:r>
              <a:rPr lang="en-US" sz="2000" dirty="0" err="1"/>
              <a:t>ajutorul</a:t>
            </a:r>
            <a:r>
              <a:rPr lang="en-US" sz="2000" dirty="0"/>
              <a:t> </a:t>
            </a:r>
            <a:r>
              <a:rPr lang="en-US" sz="2000" dirty="0" err="1"/>
              <a:t>functiei</a:t>
            </a:r>
            <a:r>
              <a:rPr lang="en-US" sz="2000" dirty="0"/>
              <a:t> steering() care </a:t>
            </a:r>
            <a:r>
              <a:rPr lang="en-US" sz="2000" dirty="0" err="1"/>
              <a:t>verifica</a:t>
            </a:r>
            <a:r>
              <a:rPr lang="en-US" sz="2000" dirty="0"/>
              <a:t> constant </a:t>
            </a:r>
            <a:r>
              <a:rPr lang="en-US" sz="2000" dirty="0" err="1"/>
              <a:t>prezenta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input de la </a:t>
            </a:r>
            <a:r>
              <a:rPr lang="en-US" sz="2000" dirty="0" err="1"/>
              <a:t>utilizator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comanda</a:t>
            </a:r>
            <a:r>
              <a:rPr lang="en-US" sz="2000" dirty="0"/>
              <a:t> </a:t>
            </a:r>
            <a:r>
              <a:rPr lang="en-US" sz="2000" dirty="0" err="1"/>
              <a:t>trimisa</a:t>
            </a:r>
            <a:r>
              <a:rPr lang="en-US" sz="2000" dirty="0"/>
              <a:t> </a:t>
            </a:r>
            <a:r>
              <a:rPr lang="en-US" sz="2000" dirty="0" err="1"/>
              <a:t>schimba</a:t>
            </a:r>
            <a:r>
              <a:rPr lang="en-US" sz="2000" dirty="0"/>
              <a:t> </a:t>
            </a:r>
            <a:r>
              <a:rPr lang="en-US" sz="2000" dirty="0" err="1"/>
              <a:t>directia</a:t>
            </a:r>
            <a:r>
              <a:rPr lang="en-US" sz="2000" dirty="0"/>
              <a:t> cu 18 grade. Daca nu se </a:t>
            </a:r>
            <a:r>
              <a:rPr lang="en-US" sz="2000" dirty="0" err="1"/>
              <a:t>actioneaza</a:t>
            </a:r>
            <a:r>
              <a:rPr lang="en-US" sz="2000" dirty="0"/>
              <a:t> </a:t>
            </a:r>
            <a:r>
              <a:rPr lang="en-US" sz="2000" dirty="0" err="1"/>
              <a:t>asupra</a:t>
            </a:r>
            <a:r>
              <a:rPr lang="en-US" sz="2000" dirty="0"/>
              <a:t> </a:t>
            </a:r>
            <a:r>
              <a:rPr lang="en-US" sz="2000" dirty="0" err="1"/>
              <a:t>directiei</a:t>
            </a:r>
            <a:r>
              <a:rPr lang="en-US" sz="2000" dirty="0"/>
              <a:t> </a:t>
            </a:r>
            <a:r>
              <a:rPr lang="en-US" sz="2000" dirty="0" err="1"/>
              <a:t>aceasta</a:t>
            </a:r>
            <a:r>
              <a:rPr lang="en-US" sz="2000" dirty="0"/>
              <a:t> </a:t>
            </a:r>
            <a:r>
              <a:rPr lang="en-US" sz="2000" dirty="0" err="1"/>
              <a:t>revine</a:t>
            </a:r>
            <a:r>
              <a:rPr lang="en-US" sz="2000" dirty="0"/>
              <a:t> </a:t>
            </a:r>
            <a:r>
              <a:rPr lang="en-US" sz="2000" dirty="0" err="1"/>
              <a:t>treptat</a:t>
            </a:r>
            <a:r>
              <a:rPr lang="en-US" sz="2000" dirty="0"/>
              <a:t> la </a:t>
            </a:r>
            <a:r>
              <a:rPr lang="en-US" sz="2000" dirty="0" err="1"/>
              <a:t>pozitia</a:t>
            </a:r>
            <a:r>
              <a:rPr lang="en-US" sz="2000" dirty="0"/>
              <a:t> </a:t>
            </a:r>
            <a:r>
              <a:rPr lang="en-US" sz="2000" dirty="0" err="1"/>
              <a:t>initiala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10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A42AC0-2C7E-6D28-B393-49DED59E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101" y="1"/>
            <a:ext cx="5422900" cy="806824"/>
          </a:xfrm>
        </p:spPr>
        <p:txBody>
          <a:bodyPr>
            <a:normAutofit fontScale="90000"/>
          </a:bodyPr>
          <a:lstStyle/>
          <a:p>
            <a:r>
              <a:rPr lang="en-US" dirty="0"/>
              <a:t>MOTOR SI ACCELERATIE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512F2-A61C-D9C1-264E-C6DF7A6B4D0D}"/>
              </a:ext>
            </a:extLst>
          </p:cNvPr>
          <p:cNvSpPr txBox="1"/>
          <p:nvPr/>
        </p:nvSpPr>
        <p:spPr>
          <a:xfrm>
            <a:off x="1790700" y="2235200"/>
            <a:ext cx="929640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Este </a:t>
            </a:r>
            <a:r>
              <a:rPr lang="en-US" sz="2000" dirty="0" err="1"/>
              <a:t>actionat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functia</a:t>
            </a:r>
            <a:r>
              <a:rPr lang="en-US" sz="2000" dirty="0"/>
              <a:t> CONTACT() cu </a:t>
            </a:r>
            <a:r>
              <a:rPr lang="en-US" sz="2000" dirty="0" err="1"/>
              <a:t>ajutorul</a:t>
            </a:r>
            <a:r>
              <a:rPr lang="en-US" sz="2000" dirty="0"/>
              <a:t> </a:t>
            </a:r>
            <a:r>
              <a:rPr lang="en-US" sz="2000" dirty="0" err="1"/>
              <a:t>careia</a:t>
            </a:r>
            <a:r>
              <a:rPr lang="en-US" sz="2000" dirty="0"/>
              <a:t> </a:t>
            </a:r>
            <a:r>
              <a:rPr lang="en-US" sz="2000" dirty="0" err="1"/>
              <a:t>starea</a:t>
            </a:r>
            <a:r>
              <a:rPr lang="en-US" sz="2000" dirty="0"/>
              <a:t> </a:t>
            </a:r>
            <a:r>
              <a:rPr lang="en-US" sz="2000" dirty="0" err="1"/>
              <a:t>lui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schimbata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Odata</a:t>
            </a:r>
            <a:r>
              <a:rPr lang="en-US" sz="2000" dirty="0"/>
              <a:t> </a:t>
            </a:r>
            <a:r>
              <a:rPr lang="en-US" sz="2000" dirty="0" err="1"/>
              <a:t>pornit</a:t>
            </a:r>
            <a:r>
              <a:rPr lang="en-US" sz="2000" dirty="0"/>
              <a:t> </a:t>
            </a:r>
            <a:r>
              <a:rPr lang="en-US" sz="2000" dirty="0" err="1"/>
              <a:t>acesta</a:t>
            </a:r>
            <a:r>
              <a:rPr lang="en-US" sz="2000" dirty="0"/>
              <a:t> are o </a:t>
            </a:r>
            <a:r>
              <a:rPr lang="en-US" sz="2000" dirty="0" err="1"/>
              <a:t>turatie</a:t>
            </a:r>
            <a:r>
              <a:rPr lang="en-US" sz="2000" dirty="0"/>
              <a:t> de 110 RPM la </a:t>
            </a:r>
            <a:r>
              <a:rPr lang="en-US" sz="2000" dirty="0" err="1"/>
              <a:t>relanti</a:t>
            </a:r>
            <a:r>
              <a:rPr lang="en-US" sz="2000" dirty="0"/>
              <a:t> </a:t>
            </a:r>
            <a:r>
              <a:rPr lang="en-US" sz="2000" dirty="0" err="1"/>
              <a:t>sio</a:t>
            </a:r>
            <a:r>
              <a:rPr lang="en-US" sz="2000" dirty="0"/>
              <a:t> </a:t>
            </a:r>
            <a:r>
              <a:rPr lang="en-US" sz="2000" dirty="0" err="1"/>
              <a:t>turatie</a:t>
            </a:r>
            <a:r>
              <a:rPr lang="en-US" sz="2000" dirty="0"/>
              <a:t> maxima de 250 RPM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functia</a:t>
            </a:r>
            <a:r>
              <a:rPr lang="en-US" sz="2000" dirty="0"/>
              <a:t> Acceleration() </a:t>
            </a:r>
            <a:r>
              <a:rPr lang="en-US" sz="2000" dirty="0" err="1"/>
              <a:t>turatia</a:t>
            </a:r>
            <a:r>
              <a:rPr lang="en-US" sz="2000" dirty="0"/>
              <a:t> </a:t>
            </a:r>
            <a:r>
              <a:rPr lang="en-US" sz="2000" dirty="0" err="1"/>
              <a:t>motorului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incrementata</a:t>
            </a:r>
            <a:r>
              <a:rPr lang="en-US" sz="2000" dirty="0"/>
              <a:t> cu cate 20 RPM la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apasare</a:t>
            </a:r>
            <a:r>
              <a:rPr lang="en-US" sz="2000" dirty="0"/>
              <a:t> de </a:t>
            </a:r>
            <a:r>
              <a:rPr lang="en-US" sz="2000" dirty="0" err="1"/>
              <a:t>buton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scade</a:t>
            </a:r>
            <a:r>
              <a:rPr lang="en-US" sz="2000" dirty="0"/>
              <a:t> </a:t>
            </a:r>
            <a:r>
              <a:rPr lang="en-US" sz="2000" dirty="0" err="1"/>
              <a:t>treptat</a:t>
            </a:r>
            <a:r>
              <a:rPr lang="en-US" sz="2000" dirty="0"/>
              <a:t> </a:t>
            </a:r>
            <a:r>
              <a:rPr lang="en-US" sz="2000" dirty="0" err="1"/>
              <a:t>pana</a:t>
            </a:r>
            <a:r>
              <a:rPr lang="en-US" sz="2000" dirty="0"/>
              <a:t> cand </a:t>
            </a:r>
            <a:r>
              <a:rPr lang="en-US" sz="2000" dirty="0" err="1"/>
              <a:t>ajunge</a:t>
            </a:r>
            <a:r>
              <a:rPr lang="en-US" sz="2000" dirty="0"/>
              <a:t> la </a:t>
            </a:r>
            <a:r>
              <a:rPr lang="en-US" sz="2000" dirty="0" err="1"/>
              <a:t>turatia</a:t>
            </a:r>
            <a:r>
              <a:rPr lang="en-US" sz="2000" dirty="0"/>
              <a:t> de la </a:t>
            </a:r>
            <a:r>
              <a:rPr lang="en-US" sz="2000" dirty="0" err="1"/>
              <a:t>relanti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162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B552-2552-4763-ABA6-C481BF4A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447" y="941294"/>
            <a:ext cx="3683553" cy="995082"/>
          </a:xfrm>
        </p:spPr>
        <p:txBody>
          <a:bodyPr/>
          <a:lstStyle/>
          <a:p>
            <a:r>
              <a:rPr lang="en-US" dirty="0"/>
              <a:t>PRINTAREA 3D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700465-456B-446D-9DD9-02768DDE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88" y="3157099"/>
            <a:ext cx="3830433" cy="3700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9AA88-D8CC-461F-A183-08431EFDC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04112" cy="3157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6A1EC-CC59-4CCF-A9CD-05F7FEB0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223" y="0"/>
            <a:ext cx="2977224" cy="3157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A68B1-8709-4C4E-9A89-FA255C3E3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921" y="3111620"/>
            <a:ext cx="4428832" cy="3746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33393-4F41-4A0D-B694-8281DFA69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423" y="3087060"/>
            <a:ext cx="4008911" cy="37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3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65B4FAC-03C4-4D44-A759-D8677792ED26}"/>
              </a:ext>
            </a:extLst>
          </p:cNvPr>
          <p:cNvSpPr txBox="1">
            <a:spLocks/>
          </p:cNvSpPr>
          <p:nvPr/>
        </p:nvSpPr>
        <p:spPr>
          <a:xfrm>
            <a:off x="4811578" y="20073"/>
            <a:ext cx="5875713" cy="7082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dirty="0"/>
              <a:t>PROIECTAREA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7E3B8-CE04-4613-80A8-945F2EE10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285"/>
            <a:ext cx="12192000" cy="61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2020-2C0C-4D65-A93E-F1846CDE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287" y="109895"/>
            <a:ext cx="5875713" cy="708212"/>
          </a:xfrm>
        </p:spPr>
        <p:txBody>
          <a:bodyPr>
            <a:normAutofit/>
          </a:bodyPr>
          <a:lstStyle/>
          <a:p>
            <a:r>
              <a:rPr lang="ro-RO" dirty="0"/>
              <a:t>ASAMBLAREA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81A7B-4CC6-46C9-AAF2-3969B7FB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46" y="3893128"/>
            <a:ext cx="5923952" cy="2964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ACEEC4-F497-4281-9578-DE2180BE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46" y="0"/>
            <a:ext cx="6282542" cy="3928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A7E49A-105E-4626-8E89-AAEB38A26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6" b="12538"/>
          <a:stretch/>
        </p:blipFill>
        <p:spPr>
          <a:xfrm>
            <a:off x="5916706" y="928001"/>
            <a:ext cx="6275294" cy="59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5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74B9-C9F2-4E14-9F03-FB1FCE7D9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755A5-1AE1-42E6-97C3-5B27CADB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8153"/>
            <a:ext cx="6221506" cy="3759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51BB9-5BEE-4479-AA58-CDF51C49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096000" cy="3256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341BC4-E67C-4138-947E-F2FCEFFF6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612" y="3576918"/>
            <a:ext cx="6023388" cy="3281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0BF731-E60F-4BD6-B7FF-1A62FB31E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83503"/>
            <a:ext cx="6096000" cy="330673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65B4FAC-03C4-4D44-A759-D8677792ED26}"/>
              </a:ext>
            </a:extLst>
          </p:cNvPr>
          <p:cNvSpPr txBox="1">
            <a:spLocks/>
          </p:cNvSpPr>
          <p:nvPr/>
        </p:nvSpPr>
        <p:spPr>
          <a:xfrm>
            <a:off x="6316287" y="-103389"/>
            <a:ext cx="5875713" cy="7082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dirty="0"/>
              <a:t>ASAMBLAREA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7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46734-5DBE-4F09-AFBF-0D5454B5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965" cy="68615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16F9AB-3382-4265-9B05-D6E18D069D96}"/>
              </a:ext>
            </a:extLst>
          </p:cNvPr>
          <p:cNvSpPr txBox="1">
            <a:spLocks/>
          </p:cNvSpPr>
          <p:nvPr/>
        </p:nvSpPr>
        <p:spPr>
          <a:xfrm>
            <a:off x="6316287" y="-103389"/>
            <a:ext cx="5875713" cy="7082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dirty="0"/>
              <a:t>Constructia Electrică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286E8-E6E4-4AB8-AAFB-42EBE792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28" y="497683"/>
            <a:ext cx="5988424" cy="63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3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43B297-08F3-4ACE-BB36-EA70E0EB818E}"/>
              </a:ext>
            </a:extLst>
          </p:cNvPr>
          <p:cNvSpPr txBox="1">
            <a:spLocks/>
          </p:cNvSpPr>
          <p:nvPr/>
        </p:nvSpPr>
        <p:spPr>
          <a:xfrm>
            <a:off x="6818742" y="-49700"/>
            <a:ext cx="6304463" cy="114302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dirty="0"/>
              <a:t>Constructia Electrică</a:t>
            </a:r>
            <a:endParaRPr lang="en-US" dirty="0"/>
          </a:p>
          <a:p>
            <a:r>
              <a:rPr lang="en-US" dirty="0"/>
              <a:t>12V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DC8CB-E4DD-4913-986E-924C4D676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26" y="2826389"/>
            <a:ext cx="3073115" cy="2177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F034AE-A726-4667-A9EB-B9A378F05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46" y="91543"/>
            <a:ext cx="2147272" cy="1560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251903-BCE8-43FF-B269-B7F30D6E8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84" y="5161276"/>
            <a:ext cx="920971" cy="9209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39CE3E-BA6C-4E27-A2FA-AD8CBF617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47" y="5161276"/>
            <a:ext cx="920971" cy="920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28472A-8240-418B-8F3F-5A52CFF72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25" y="5179205"/>
            <a:ext cx="920971" cy="920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46750D-DF7D-48C6-89F9-43A6F62D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503" y="5179204"/>
            <a:ext cx="920971" cy="9209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EABDEF-0A18-43DF-AFCF-ECC3C1E1F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4116" y="2816623"/>
            <a:ext cx="1600424" cy="7287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EE4D20-9CB9-49E7-9D30-B174E284D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54143" y="2451975"/>
            <a:ext cx="1914543" cy="1891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4AE35E-1721-4BF5-82AD-9934CD064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02467" y="4918031"/>
            <a:ext cx="1407459" cy="1407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D2CFD8-D3A2-4383-AA2E-29D6FD593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878" y="5024106"/>
            <a:ext cx="2059296" cy="8459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5549910-168B-4DBE-9AFA-647E35E1C504}"/>
              </a:ext>
            </a:extLst>
          </p:cNvPr>
          <p:cNvSpPr txBox="1"/>
          <p:nvPr/>
        </p:nvSpPr>
        <p:spPr>
          <a:xfrm>
            <a:off x="4777077" y="608224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2CE1EB-5226-41A4-A3FB-2BAFD07A2E24}"/>
              </a:ext>
            </a:extLst>
          </p:cNvPr>
          <p:cNvSpPr txBox="1"/>
          <p:nvPr/>
        </p:nvSpPr>
        <p:spPr>
          <a:xfrm>
            <a:off x="5617083" y="608224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1F7F-EB42-4347-AB9B-CBCB7FC65C33}"/>
              </a:ext>
            </a:extLst>
          </p:cNvPr>
          <p:cNvSpPr txBox="1"/>
          <p:nvPr/>
        </p:nvSpPr>
        <p:spPr>
          <a:xfrm>
            <a:off x="6535828" y="608224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9E4ADF-0BE1-4DF2-978A-FACEAD97A9B6}"/>
              </a:ext>
            </a:extLst>
          </p:cNvPr>
          <p:cNvSpPr txBox="1"/>
          <p:nvPr/>
        </p:nvSpPr>
        <p:spPr>
          <a:xfrm>
            <a:off x="7091725" y="608224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Direc</a:t>
            </a:r>
            <a:r>
              <a:rPr lang="ro-RO" dirty="0"/>
              <a:t>ţ</a:t>
            </a:r>
            <a:r>
              <a:rPr lang="en-US" dirty="0" err="1"/>
              <a:t>ie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6C7A8E-38FC-458B-8F71-7DF38DEEF183}"/>
              </a:ext>
            </a:extLst>
          </p:cNvPr>
          <p:cNvSpPr txBox="1"/>
          <p:nvPr/>
        </p:nvSpPr>
        <p:spPr>
          <a:xfrm>
            <a:off x="5842455" y="397225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12V-6V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B1987F-6CD5-49A8-8E67-5BA9C080E719}"/>
              </a:ext>
            </a:extLst>
          </p:cNvPr>
          <p:cNvSpPr txBox="1"/>
          <p:nvPr/>
        </p:nvSpPr>
        <p:spPr>
          <a:xfrm>
            <a:off x="5427118" y="21726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 2A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62DF41-F5BB-43A3-B3A5-CEA2D1FE7D20}"/>
              </a:ext>
            </a:extLst>
          </p:cNvPr>
          <p:cNvSpPr txBox="1"/>
          <p:nvPr/>
        </p:nvSpPr>
        <p:spPr>
          <a:xfrm>
            <a:off x="9969200" y="433278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L298N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556C08-BFEB-4DDA-A82C-E73D9DD6CF11}"/>
              </a:ext>
            </a:extLst>
          </p:cNvPr>
          <p:cNvSpPr txBox="1"/>
          <p:nvPr/>
        </p:nvSpPr>
        <p:spPr>
          <a:xfrm>
            <a:off x="9631593" y="6006301"/>
            <a:ext cx="197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Motor 12v 130RPM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70A12C-BADC-402E-B1AB-BDC9F582C0D1}"/>
              </a:ext>
            </a:extLst>
          </p:cNvPr>
          <p:cNvSpPr txBox="1"/>
          <p:nvPr/>
        </p:nvSpPr>
        <p:spPr>
          <a:xfrm>
            <a:off x="2563789" y="5003979"/>
            <a:ext cx="13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Arduino Uno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7BCD6A-0083-4BB3-8434-AC978EDA39F1}"/>
              </a:ext>
            </a:extLst>
          </p:cNvPr>
          <p:cNvSpPr txBox="1"/>
          <p:nvPr/>
        </p:nvSpPr>
        <p:spPr>
          <a:xfrm>
            <a:off x="7940895" y="4769222"/>
            <a:ext cx="124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BT HC</a:t>
            </a:r>
            <a:r>
              <a:rPr lang="en-US" dirty="0"/>
              <a:t>-05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AB6DADD-597D-49A9-8764-7BB1C5F860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2" y="-368943"/>
            <a:ext cx="3757555" cy="9209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D2FCC5-4D30-4F68-9FCE-D23864D2D0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4389" y="484515"/>
            <a:ext cx="1803464" cy="9209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B8C80E-AB50-47E6-BF97-3512345D6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81108" y="-262056"/>
            <a:ext cx="284459" cy="9209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54EBBDA-30AD-4D78-9BA3-9F2325A36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85" y="1363834"/>
            <a:ext cx="1711898" cy="92097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AD58EA-2983-4644-837D-C86E84F7C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7396" y="2818889"/>
            <a:ext cx="2979693" cy="9209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1D7DE95-DC17-45AB-94B6-EA5217F58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84" y="4308736"/>
            <a:ext cx="441153" cy="9209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27F7FAD-A6D6-42D1-899C-1D09BEA621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53320" y="1651344"/>
            <a:ext cx="680292" cy="92097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1DBE46B-1DD3-49D2-8743-D0FD8218BC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29" y="-601123"/>
            <a:ext cx="2382402" cy="188356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71BDD4A-9BD9-4235-AB1F-71DB51F012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5438" y="300289"/>
            <a:ext cx="2049608" cy="18835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6B81AB-D7A7-4F08-8A24-249E5E1FBF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85" y="1363720"/>
            <a:ext cx="7987513" cy="92097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E63C86D-743F-44A2-9846-6842D37DDE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5" y="1204253"/>
            <a:ext cx="10253364" cy="188356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DEC8C99-D8AB-48E4-97D2-97823CB351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3908" y="1640964"/>
            <a:ext cx="623839" cy="92097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CDEF1DD-57C2-4F58-8858-69696FF96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006" y="2469980"/>
            <a:ext cx="2714917" cy="18835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530ACEE-0634-4829-B51A-468BF020B6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3670961"/>
            <a:ext cx="307563" cy="18835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B945331-BBFE-4E8C-B77E-9006A065B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0860" y="3891882"/>
            <a:ext cx="2859740" cy="92097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604E0DB-4755-4944-86F2-CF6B7DBF42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68685" y="2512993"/>
            <a:ext cx="702645" cy="92097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1F3ED11-F929-43B2-B288-7D8E29BB11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29810" y="5275059"/>
            <a:ext cx="458633" cy="92097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633BF8-9575-4EE3-A39E-EA7205D535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09067" y="3215264"/>
            <a:ext cx="2236024" cy="188356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7E579F2-EF64-4ACF-9159-DCD23B619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57245" y="2211028"/>
            <a:ext cx="617532" cy="188356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C4FBA58-1D63-4C2A-888F-816C7EB8F8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63825" y="1349962"/>
            <a:ext cx="369332" cy="188356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5E8B66-159B-4DBD-B402-C3C45FF69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6940" y="1395317"/>
            <a:ext cx="369332" cy="18835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1C41921-F19C-4B75-B21B-168EC40097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06081" y="4210528"/>
            <a:ext cx="379384" cy="18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A5A5F32F-4CF0-4557-89B0-525864C58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82534" y="2108788"/>
            <a:ext cx="879826" cy="541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5CDC0-7B88-47A7-B963-CD4112F26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555" y="2502001"/>
            <a:ext cx="4489725" cy="169966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BA83608-2494-4179-AEC3-108CF735B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71" y="2378825"/>
            <a:ext cx="4489725" cy="1699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2F09E-AC40-4928-86ED-6F1553192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55" y="1355937"/>
            <a:ext cx="6627425" cy="159293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A34B4AA-1906-44B0-BFA0-D53CFD7F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256066"/>
            <a:ext cx="6835140" cy="159293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F92950C-B4D7-4366-BCAA-E88FB73F7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39627" y="2858832"/>
            <a:ext cx="2531015" cy="153352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00B1326-0C0C-413B-A6BB-E60B2E078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0869" y="2805132"/>
            <a:ext cx="3423717" cy="153352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FEC81E0-208A-4202-8FC9-98C423C24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0380" y="2747945"/>
            <a:ext cx="4410318" cy="1533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43B297-08F3-4ACE-BB36-EA70E0EB818E}"/>
              </a:ext>
            </a:extLst>
          </p:cNvPr>
          <p:cNvSpPr txBox="1">
            <a:spLocks/>
          </p:cNvSpPr>
          <p:nvPr/>
        </p:nvSpPr>
        <p:spPr>
          <a:xfrm>
            <a:off x="6818742" y="-49700"/>
            <a:ext cx="6304463" cy="114302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dirty="0"/>
              <a:t>Constructia Electrică</a:t>
            </a:r>
            <a:endParaRPr lang="en-US" dirty="0"/>
          </a:p>
          <a:p>
            <a:r>
              <a:rPr lang="en-US" dirty="0"/>
              <a:t>6V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DC8CB-E4DD-4913-986E-924C4D676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73" y="3759073"/>
            <a:ext cx="3073115" cy="2177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F034AE-A726-4667-A9EB-B9A378F05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62" y="82578"/>
            <a:ext cx="2147272" cy="1560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251903-BCE8-43FF-B269-B7F30D6E8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84" y="5161276"/>
            <a:ext cx="920971" cy="9209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39CE3E-BA6C-4E27-A2FA-AD8CBF6174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47" y="5161276"/>
            <a:ext cx="920971" cy="920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28472A-8240-418B-8F3F-5A52CFF72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25" y="5179205"/>
            <a:ext cx="920971" cy="920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46750D-DF7D-48C6-89F9-43A6F62D5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503" y="5179204"/>
            <a:ext cx="920971" cy="9209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EABDEF-0A18-43DF-AFCF-ECC3C1E1F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237755" y="1661795"/>
            <a:ext cx="1600424" cy="7287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EE4D20-9CB9-49E7-9D30-B174E284D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43349" y="2265078"/>
            <a:ext cx="1914543" cy="1891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4AE35E-1721-4BF5-82AD-9934CD0646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22519" y="4910995"/>
            <a:ext cx="1407459" cy="1407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D2CFD8-D3A2-4383-AA2E-29D6FD5930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0973" y="5003979"/>
            <a:ext cx="2059296" cy="8459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5549910-168B-4DBE-9AFA-647E35E1C504}"/>
              </a:ext>
            </a:extLst>
          </p:cNvPr>
          <p:cNvSpPr txBox="1"/>
          <p:nvPr/>
        </p:nvSpPr>
        <p:spPr>
          <a:xfrm>
            <a:off x="4777077" y="608224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2CE1EB-5226-41A4-A3FB-2BAFD07A2E24}"/>
              </a:ext>
            </a:extLst>
          </p:cNvPr>
          <p:cNvSpPr txBox="1"/>
          <p:nvPr/>
        </p:nvSpPr>
        <p:spPr>
          <a:xfrm>
            <a:off x="5617083" y="608224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1F7F-EB42-4347-AB9B-CBCB7FC65C33}"/>
              </a:ext>
            </a:extLst>
          </p:cNvPr>
          <p:cNvSpPr txBox="1"/>
          <p:nvPr/>
        </p:nvSpPr>
        <p:spPr>
          <a:xfrm>
            <a:off x="6535828" y="608224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9E4ADF-0BE1-4DF2-978A-FACEAD97A9B6}"/>
              </a:ext>
            </a:extLst>
          </p:cNvPr>
          <p:cNvSpPr txBox="1"/>
          <p:nvPr/>
        </p:nvSpPr>
        <p:spPr>
          <a:xfrm>
            <a:off x="7091725" y="608224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Direc</a:t>
            </a:r>
            <a:r>
              <a:rPr lang="ro-RO" dirty="0"/>
              <a:t>ţ</a:t>
            </a:r>
            <a:r>
              <a:rPr lang="en-US" dirty="0" err="1"/>
              <a:t>ie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6C7A8E-38FC-458B-8F71-7DF38DEEF183}"/>
              </a:ext>
            </a:extLst>
          </p:cNvPr>
          <p:cNvSpPr txBox="1"/>
          <p:nvPr/>
        </p:nvSpPr>
        <p:spPr>
          <a:xfrm>
            <a:off x="6578236" y="89730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12V-6V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B1987F-6CD5-49A8-8E67-5BA9C080E719}"/>
              </a:ext>
            </a:extLst>
          </p:cNvPr>
          <p:cNvSpPr txBox="1"/>
          <p:nvPr/>
        </p:nvSpPr>
        <p:spPr>
          <a:xfrm>
            <a:off x="2584034" y="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 2A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62DF41-F5BB-43A3-B3A5-CEA2D1FE7D20}"/>
              </a:ext>
            </a:extLst>
          </p:cNvPr>
          <p:cNvSpPr txBox="1"/>
          <p:nvPr/>
        </p:nvSpPr>
        <p:spPr>
          <a:xfrm>
            <a:off x="10390340" y="418142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L298N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556C08-BFEB-4DDA-A82C-E73D9DD6CF11}"/>
              </a:ext>
            </a:extLst>
          </p:cNvPr>
          <p:cNvSpPr txBox="1"/>
          <p:nvPr/>
        </p:nvSpPr>
        <p:spPr>
          <a:xfrm>
            <a:off x="10051073" y="5849960"/>
            <a:ext cx="197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Motor 12v 130RPM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70A12C-BADC-402E-B1AB-BDC9F582C0D1}"/>
              </a:ext>
            </a:extLst>
          </p:cNvPr>
          <p:cNvSpPr txBox="1"/>
          <p:nvPr/>
        </p:nvSpPr>
        <p:spPr>
          <a:xfrm>
            <a:off x="2387000" y="5915509"/>
            <a:ext cx="13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Arduino Uno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7BCD6A-0083-4BB3-8434-AC978EDA39F1}"/>
              </a:ext>
            </a:extLst>
          </p:cNvPr>
          <p:cNvSpPr txBox="1"/>
          <p:nvPr/>
        </p:nvSpPr>
        <p:spPr>
          <a:xfrm>
            <a:off x="8261571" y="6133789"/>
            <a:ext cx="124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BT HC</a:t>
            </a:r>
            <a:r>
              <a:rPr lang="en-US" dirty="0"/>
              <a:t>-05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27F7FAD-A6D6-42D1-899C-1D09BEA62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5138" y="2929028"/>
            <a:ext cx="1284196" cy="92097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C4FBA58-1D63-4C2A-888F-816C7EB8F8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645" y="2354996"/>
            <a:ext cx="1143027" cy="18835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9906148-A227-45BD-9839-86BB4F18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6263" y="4161144"/>
            <a:ext cx="1215894" cy="9209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6830534-B625-404F-B7C7-E0AC186B2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7794" y="4161144"/>
            <a:ext cx="1215894" cy="92097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28BBD5F-8EC9-4585-8507-6A011E1A3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8052" y="4161144"/>
            <a:ext cx="1215894" cy="9209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F436106-F9DA-4904-888F-BAC9047E6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4254" y="4159517"/>
            <a:ext cx="1215894" cy="9209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CB0123-8C9B-4811-AA48-839BCCFF6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30213" y="4349439"/>
            <a:ext cx="1215894" cy="54112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3744AFA-9429-4AFC-8598-5CE67D1D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3551570"/>
            <a:ext cx="3783168" cy="92097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234D1A6-3A48-4F97-B9D7-FFB25954CE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30" y="2842646"/>
            <a:ext cx="4133850" cy="18835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4FDBA9E-2202-4D88-BBB1-E33F3C8289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5761" y="3965564"/>
            <a:ext cx="1615007" cy="105156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88C1E96-CDBB-43E4-8CF9-E2D89BECE1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9420" y="3987721"/>
            <a:ext cx="1615007" cy="10515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F152E9F-2ED6-4EA3-A5A8-D535C9D6D4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06533" y="3987720"/>
            <a:ext cx="1615007" cy="105156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1F6CC65-C981-48E9-9455-15B85A1894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37795" y="3965565"/>
            <a:ext cx="1615007" cy="10515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A75F6BF-F214-4245-A177-06D08727A3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1372" y="3980407"/>
            <a:ext cx="1615007" cy="1051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B4BC35-EC05-4728-B74D-A94E3B183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9200" y="3669629"/>
            <a:ext cx="1565198" cy="153352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0037300-18DD-4E26-805F-848A4E291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60388" y="3624261"/>
            <a:ext cx="1611622" cy="153352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A182402-A53C-4673-AA78-AB91A76EB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8159" y="3617430"/>
            <a:ext cx="1702358" cy="15335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E69E1E2-9EFB-48EC-8219-5D089B4C8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7747" y="3588288"/>
            <a:ext cx="1745416" cy="153352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295055F-3542-4389-AA27-1B0812DC6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22319" y="2916633"/>
            <a:ext cx="1617068" cy="153352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90E4917-AA32-4558-9B75-B4D94ADC3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8677" y="2992310"/>
            <a:ext cx="218441" cy="153352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198284A-F76E-4962-A9B3-2408A51EE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0048" y="2962115"/>
            <a:ext cx="278831" cy="153352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3E6B966-E1A3-4721-9CA0-75F366B50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04533" y="2937144"/>
            <a:ext cx="328773" cy="153352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2F58A96B-89EE-4368-8556-833A2EBDE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1418" y="2910116"/>
            <a:ext cx="382828" cy="153352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6780ACD-1F72-472E-951B-705038FF8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9216" y="2774020"/>
            <a:ext cx="560107" cy="169966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5C7F397-0040-4A76-BBD1-A96E397F4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76002" y="3423266"/>
            <a:ext cx="1864979" cy="169966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5775841-67D2-45CE-84D7-4CA4797C1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8674" y="2707437"/>
            <a:ext cx="678173" cy="169966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AC96E48-FAAF-4282-8123-2E287AC70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48766" y="3359515"/>
            <a:ext cx="1987405" cy="169966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57A7892-0626-4B85-AE4A-9E7BA599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032" y="2244219"/>
            <a:ext cx="1783037" cy="15929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5A202EB-514F-4A05-8BB3-1C8E11353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70739" y="1481183"/>
            <a:ext cx="321510" cy="159293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4A96586-5E97-4F47-8AAD-5C03E7D06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24921" y="1431247"/>
            <a:ext cx="421381" cy="159293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529F9A2-CDF1-4AFA-9A06-DDF237F9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8005" y="2169836"/>
            <a:ext cx="1898555" cy="159293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D4768C5-90AB-4E67-BBD8-F2F0719F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5904" y="1829630"/>
            <a:ext cx="321510" cy="54112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77CBAB4-435F-49AC-87B2-A52FA83DF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20" y="2533063"/>
            <a:ext cx="2660617" cy="54112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D132096-A061-4BCB-9736-1F5BD23CE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997" y="1666337"/>
            <a:ext cx="1236946" cy="5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8112-456F-468F-83C1-7460D9C2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017" y="1"/>
            <a:ext cx="4028983" cy="806824"/>
          </a:xfrm>
        </p:spPr>
        <p:txBody>
          <a:bodyPr/>
          <a:lstStyle/>
          <a:p>
            <a:r>
              <a:rPr lang="en-US" dirty="0"/>
              <a:t>PROBLEME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5AF9C-2077-4344-9F46-769DFC163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07" y="1050872"/>
            <a:ext cx="2378128" cy="237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19F3C-767A-4E49-977C-68804913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6790" y="3542684"/>
            <a:ext cx="6615958" cy="588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307BC-41CA-4C5C-AA87-BDC83A803845}"/>
              </a:ext>
            </a:extLst>
          </p:cNvPr>
          <p:cNvSpPr txBox="1"/>
          <p:nvPr/>
        </p:nvSpPr>
        <p:spPr>
          <a:xfrm>
            <a:off x="2402541" y="324433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29D73-9F57-4C74-BCD0-A7EC8E8E02E6}"/>
              </a:ext>
            </a:extLst>
          </p:cNvPr>
          <p:cNvSpPr txBox="1"/>
          <p:nvPr/>
        </p:nvSpPr>
        <p:spPr>
          <a:xfrm>
            <a:off x="2411506" y="3763805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A4DEF-B993-4B06-9E23-3DA97982891D}"/>
              </a:ext>
            </a:extLst>
          </p:cNvPr>
          <p:cNvSpPr txBox="1"/>
          <p:nvPr/>
        </p:nvSpPr>
        <p:spPr>
          <a:xfrm>
            <a:off x="2056825" y="41331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6V 60 RPM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FB969-5B02-45D6-B4FA-7E382E329DC7}"/>
              </a:ext>
            </a:extLst>
          </p:cNvPr>
          <p:cNvSpPr txBox="1"/>
          <p:nvPr/>
        </p:nvSpPr>
        <p:spPr>
          <a:xfrm>
            <a:off x="2056825" y="4502469"/>
            <a:ext cx="141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 130 RPM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D4F182-2EE3-4E08-8045-074AD7AC3A9D}"/>
              </a:ext>
            </a:extLst>
          </p:cNvPr>
          <p:cNvSpPr txBox="1"/>
          <p:nvPr/>
        </p:nvSpPr>
        <p:spPr>
          <a:xfrm>
            <a:off x="2185346" y="82262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E3321-0032-4D6B-AE3D-89B3836A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52" y="5125685"/>
            <a:ext cx="1701127" cy="1451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F26A53-A8EE-4B50-9539-5A94FA851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530" y="806825"/>
            <a:ext cx="1651603" cy="15364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BBB8BA-2FE2-4E17-A603-5CC614C7A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215" y="2807175"/>
            <a:ext cx="1849457" cy="16129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719B7-D8F9-4E17-9B60-307DF3FF4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5096" y="3542684"/>
            <a:ext cx="6615958" cy="588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6AFDAE-534B-442E-A203-4F0B3F201E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07" y="1191958"/>
            <a:ext cx="1260192" cy="1560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861163-07A9-44E6-94F0-59A427E3F1B3}"/>
              </a:ext>
            </a:extLst>
          </p:cNvPr>
          <p:cNvSpPr txBox="1"/>
          <p:nvPr/>
        </p:nvSpPr>
        <p:spPr>
          <a:xfrm>
            <a:off x="7657905" y="263452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 1.3A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0B6F5-FC16-47F9-9626-060F2E34CF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75" y="3906642"/>
            <a:ext cx="1260192" cy="15609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A42000-4F7A-4AC6-95DA-83C83349773B}"/>
              </a:ext>
            </a:extLst>
          </p:cNvPr>
          <p:cNvSpPr txBox="1"/>
          <p:nvPr/>
        </p:nvSpPr>
        <p:spPr>
          <a:xfrm>
            <a:off x="7657905" y="5342876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 2A &amp;</a:t>
            </a:r>
          </a:p>
          <a:p>
            <a:r>
              <a:rPr lang="en-US" dirty="0"/>
              <a:t>12V 3.2A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9C60FC-1105-4EF8-8066-A219DB4A1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9109" y="3532347"/>
            <a:ext cx="6615958" cy="5884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452FD5-9838-4EAF-A6B5-7227FBB8C656}"/>
              </a:ext>
            </a:extLst>
          </p:cNvPr>
          <p:cNvSpPr txBox="1"/>
          <p:nvPr/>
        </p:nvSpPr>
        <p:spPr>
          <a:xfrm>
            <a:off x="9475694" y="3452747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Probleme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CDDFE-7340-6367-9CA5-AB67D4E8BB64}"/>
              </a:ext>
            </a:extLst>
          </p:cNvPr>
          <p:cNvSpPr txBox="1"/>
          <p:nvPr/>
        </p:nvSpPr>
        <p:spPr>
          <a:xfrm>
            <a:off x="9489320" y="3865208"/>
            <a:ext cx="2550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Directie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Pornire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Schimbatul</a:t>
            </a:r>
            <a:r>
              <a:rPr lang="en-US" dirty="0"/>
              <a:t> </a:t>
            </a:r>
            <a:r>
              <a:rPr lang="en-US" dirty="0" err="1"/>
              <a:t>vitezelor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77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490</TotalTime>
  <Words>357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Consolas</vt:lpstr>
      <vt:lpstr>Corbel</vt:lpstr>
      <vt:lpstr>Parallax</vt:lpstr>
      <vt:lpstr>Cutie Robotizată</vt:lpstr>
      <vt:lpstr>PRINTAREA 3D</vt:lpstr>
      <vt:lpstr>PowerPoint Presentation</vt:lpstr>
      <vt:lpstr>ASAMBLAREA</vt:lpstr>
      <vt:lpstr>PowerPoint Presentation</vt:lpstr>
      <vt:lpstr>PowerPoint Presentation</vt:lpstr>
      <vt:lpstr>PowerPoint Presentation</vt:lpstr>
      <vt:lpstr>PowerPoint Presentation</vt:lpstr>
      <vt:lpstr>PROBLEME</vt:lpstr>
      <vt:lpstr>CONTROLUL MASINII</vt:lpstr>
      <vt:lpstr>LED</vt:lpstr>
      <vt:lpstr>TRANSMISIE</vt:lpstr>
      <vt:lpstr>DIRECTIE</vt:lpstr>
      <vt:lpstr>MOTOR SI ACCELERATIE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Maşinuta RC, Cutie Robotizată</dc:title>
  <dc:creator>Mattias Jugariu</dc:creator>
  <cp:lastModifiedBy>Vlad</cp:lastModifiedBy>
  <cp:revision>20</cp:revision>
  <dcterms:created xsi:type="dcterms:W3CDTF">2024-05-18T15:00:25Z</dcterms:created>
  <dcterms:modified xsi:type="dcterms:W3CDTF">2024-05-27T19:04:57Z</dcterms:modified>
</cp:coreProperties>
</file>